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8229600" cy="7315200"/>
  <p:notesSz cx="6858000" cy="9144000"/>
  <p:defaultTextStyle>
    <a:defPPr>
      <a:defRPr lang="en-US"/>
    </a:defPPr>
    <a:lvl1pPr marL="0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1pPr>
    <a:lvl2pPr marL="285293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2pPr>
    <a:lvl3pPr marL="570586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3pPr>
    <a:lvl4pPr marL="855878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4pPr>
    <a:lvl5pPr marL="1141171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5pPr>
    <a:lvl6pPr marL="1426464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6pPr>
    <a:lvl7pPr marL="1711757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7pPr>
    <a:lvl8pPr marL="1997050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8pPr>
    <a:lvl9pPr marL="2282342" algn="l" defTabSz="570586" rtl="0" eaLnBrk="1" latinLnBrk="0" hangingPunct="1">
      <a:defRPr sz="112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/>
    <p:restoredTop sz="94666"/>
  </p:normalViewPr>
  <p:slideViewPr>
    <p:cSldViewPr snapToGrid="0" snapToObjects="1">
      <p:cViewPr>
        <p:scale>
          <a:sx n="102" d="100"/>
          <a:sy n="102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1197187"/>
            <a:ext cx="6995160" cy="254677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42174"/>
            <a:ext cx="6172200" cy="1766146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8" y="389467"/>
            <a:ext cx="1774508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389467"/>
            <a:ext cx="5220653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823722"/>
            <a:ext cx="7098030" cy="3042919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4895429"/>
            <a:ext cx="7098030" cy="1600199"/>
          </a:xfrm>
        </p:spPr>
        <p:txBody>
          <a:bodyPr/>
          <a:lstStyle>
            <a:lvl1pPr marL="0" indent="0">
              <a:buNone/>
              <a:defRPr sz="2160">
                <a:solidFill>
                  <a:schemeClr val="tx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947333"/>
            <a:ext cx="349758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947333"/>
            <a:ext cx="3497580" cy="46414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89468"/>
            <a:ext cx="7098030" cy="14139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8" y="1793241"/>
            <a:ext cx="3481506" cy="87883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8" y="2672080"/>
            <a:ext cx="3481506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793241"/>
            <a:ext cx="3498652" cy="878839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2672080"/>
            <a:ext cx="3498652" cy="39302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7680"/>
            <a:ext cx="2654260" cy="170688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1053255"/>
            <a:ext cx="4166235" cy="5198533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194560"/>
            <a:ext cx="2654260" cy="406569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487680"/>
            <a:ext cx="2654260" cy="170688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1053255"/>
            <a:ext cx="4166235" cy="5198533"/>
          </a:xfrm>
        </p:spPr>
        <p:txBody>
          <a:bodyPr anchor="t"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2194560"/>
            <a:ext cx="2654260" cy="4065694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389468"/>
            <a:ext cx="709803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947333"/>
            <a:ext cx="709803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9317-30CC-7C49-B555-F232CBED8BD6}" type="datetimeFigureOut">
              <a:rPr lang="en-US" smtClean="0"/>
              <a:t>5/12/17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6780108"/>
            <a:ext cx="277749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6780108"/>
            <a:ext cx="18516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3311D-197C-324B-88AA-803615371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2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15385" y="3184288"/>
            <a:ext cx="6775704" cy="4014500"/>
            <a:chOff x="1015385" y="3184288"/>
            <a:chExt cx="6775704" cy="4014500"/>
          </a:xfrm>
        </p:grpSpPr>
        <p:grpSp>
          <p:nvGrpSpPr>
            <p:cNvPr id="28" name="Group 27"/>
            <p:cNvGrpSpPr>
              <a:grpSpLocks noChangeAspect="1"/>
            </p:cNvGrpSpPr>
            <p:nvPr/>
          </p:nvGrpSpPr>
          <p:grpSpPr>
            <a:xfrm rot="5400000">
              <a:off x="3263064" y="2670763"/>
              <a:ext cx="2280346" cy="6775704"/>
              <a:chOff x="23901787" y="8302296"/>
              <a:chExt cx="2040534" cy="6063141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73" t="17587" r="30827" b="6795"/>
              <a:stretch/>
            </p:blipFill>
            <p:spPr>
              <a:xfrm>
                <a:off x="23901787" y="8681210"/>
                <a:ext cx="2040534" cy="5394960"/>
              </a:xfrm>
              <a:prstGeom prst="rect">
                <a:avLst/>
              </a:prstGeom>
              <a:ln w="127000"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 rot="16200000">
                <a:off x="22520190" y="11072257"/>
                <a:ext cx="6063141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</a:t>
                </a:r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lows and makes space to probe</a:t>
                </a:r>
                <a:endParaRPr lang="en-US" sz="2800" i="1" dirty="0">
                  <a:solidFill>
                    <a:schemeClr val="bg1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23201481" y="10385646"/>
                <a:ext cx="2751071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starts merging</a:t>
                </a:r>
                <a:endParaRPr lang="en-US" sz="2800" i="1" dirty="0">
                  <a:solidFill>
                    <a:schemeClr val="bg1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 rot="5400000">
              <a:off x="3484641" y="1038581"/>
              <a:ext cx="1737360" cy="6028773"/>
              <a:chOff x="19979640" y="8702483"/>
              <a:chExt cx="1554709" cy="539496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15" t="16830" r="37693" b="7554"/>
              <a:stretch/>
            </p:blipFill>
            <p:spPr>
              <a:xfrm>
                <a:off x="19979640" y="8702483"/>
                <a:ext cx="1554709" cy="5394960"/>
              </a:xfrm>
              <a:prstGeom prst="rect">
                <a:avLst/>
              </a:prstGeom>
              <a:ln w="127000">
                <a:noFill/>
              </a:ln>
            </p:spPr>
          </p:pic>
          <p:sp>
            <p:nvSpPr>
              <p:cNvPr id="34" name="TextBox 33"/>
              <p:cNvSpPr txBox="1"/>
              <p:nvPr/>
            </p:nvSpPr>
            <p:spPr>
              <a:xfrm rot="16200000">
                <a:off x="18600973" y="10409213"/>
                <a:ext cx="3586922" cy="52322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sz="2800" i="1" dirty="0">
                    <a:solidFill>
                      <a:schemeClr val="bg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deadlock</a:t>
                </a:r>
                <a:endParaRPr lang="en-US" sz="2800" i="1" dirty="0">
                  <a:solidFill>
                    <a:schemeClr val="bg1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35026" y="1510577"/>
            <a:ext cx="497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alatino" charset="0"/>
                <a:ea typeface="Palatino" charset="0"/>
                <a:cs typeface="Palatino" charset="0"/>
              </a:rPr>
              <a:t>(a)</a:t>
            </a:r>
            <a:endParaRPr lang="en-US" sz="16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5025" y="3883690"/>
            <a:ext cx="497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Palatino" charset="0"/>
                <a:ea typeface="Palatino" charset="0"/>
                <a:cs typeface="Palatino" charset="0"/>
              </a:rPr>
              <a:t>(b)</a:t>
            </a:r>
            <a:endParaRPr lang="en-US" sz="1600" dirty="0">
              <a:latin typeface="Palatino" charset="0"/>
              <a:ea typeface="Palatino" charset="0"/>
              <a:cs typeface="Palatino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32737" y="-693259"/>
            <a:ext cx="6726150" cy="3679194"/>
            <a:chOff x="19212566" y="7675213"/>
            <a:chExt cx="6726150" cy="367919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06"/>
            <a:stretch/>
          </p:blipFill>
          <p:spPr>
            <a:xfrm>
              <a:off x="19212566" y="7675213"/>
              <a:ext cx="6354881" cy="367919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3098129" y="10744485"/>
              <a:ext cx="2291947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Passive Estimation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flipV="1">
              <a:off x="25390076" y="10748389"/>
              <a:ext cx="548640" cy="330747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flipV="1">
              <a:off x="25390076" y="10196103"/>
              <a:ext cx="548640" cy="330747"/>
            </a:xfrm>
            <a:prstGeom prst="rect">
              <a:avLst/>
            </a:prstGeom>
            <a:solidFill>
              <a:srgbClr val="FE6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511876" y="10192199"/>
              <a:ext cx="2878198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r"/>
              <a:r>
                <a:rPr lang="en-US" sz="1600" dirty="0">
                  <a:latin typeface="Palatino Linotype" charset="0"/>
                  <a:ea typeface="Palatino Linotype" charset="0"/>
                  <a:cs typeface="Palatino Linotype" charset="0"/>
                </a:rPr>
                <a:t>Active Info Gathering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35024" y="5796106"/>
            <a:ext cx="497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Palatino" charset="0"/>
                <a:ea typeface="Palatino" charset="0"/>
                <a:cs typeface="Palatino" charset="0"/>
              </a:rPr>
              <a:t>(c)</a:t>
            </a:r>
            <a:endParaRPr lang="en-US" sz="1600" dirty="0">
              <a:latin typeface="Palatino" charset="0"/>
              <a:ea typeface="Palatino" charset="0"/>
              <a:cs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6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23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Calibri Light</vt:lpstr>
      <vt:lpstr>Palatino</vt:lpstr>
      <vt:lpstr>Palatino Linotype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Landolfi</dc:creator>
  <cp:lastModifiedBy>Nick Landolfi</cp:lastModifiedBy>
  <cp:revision>3</cp:revision>
  <cp:lastPrinted>2017-05-13T04:15:23Z</cp:lastPrinted>
  <dcterms:created xsi:type="dcterms:W3CDTF">2017-05-13T03:34:40Z</dcterms:created>
  <dcterms:modified xsi:type="dcterms:W3CDTF">2017-05-13T04:16:42Z</dcterms:modified>
</cp:coreProperties>
</file>